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64" r:id="rId5"/>
    <p:sldId id="259" r:id="rId6"/>
    <p:sldId id="260" r:id="rId7"/>
    <p:sldId id="262" r:id="rId8"/>
    <p:sldId id="261" r:id="rId9"/>
    <p:sldId id="263" r:id="rId1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63"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4E031-12A0-4D51-A41F-4C5F38EDC168}" type="datetimeFigureOut">
              <a:rPr lang="de-AT" smtClean="0"/>
              <a:t>03.07.2022</a:t>
            </a:fld>
            <a:endParaRPr lang="de-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261B94-4DD9-40C9-803C-5AFC46C041CA}" type="slidenum">
              <a:rPr lang="de-AT" smtClean="0"/>
              <a:t>‹#›</a:t>
            </a:fld>
            <a:endParaRPr lang="de-AT"/>
          </a:p>
        </p:txBody>
      </p:sp>
    </p:spTree>
    <p:extLst>
      <p:ext uri="{BB962C8B-B14F-4D97-AF65-F5344CB8AC3E}">
        <p14:creationId xmlns:p14="http://schemas.microsoft.com/office/powerpoint/2010/main" val="3549877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fld id="{52261B94-4DD9-40C9-803C-5AFC46C041CA}" type="slidenum">
              <a:rPr lang="de-AT" smtClean="0"/>
              <a:t>8</a:t>
            </a:fld>
            <a:endParaRPr lang="de-AT"/>
          </a:p>
        </p:txBody>
      </p:sp>
    </p:spTree>
    <p:extLst>
      <p:ext uri="{BB962C8B-B14F-4D97-AF65-F5344CB8AC3E}">
        <p14:creationId xmlns:p14="http://schemas.microsoft.com/office/powerpoint/2010/main" val="25372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fld id="{52261B94-4DD9-40C9-803C-5AFC46C041CA}" type="slidenum">
              <a:rPr lang="de-AT" smtClean="0"/>
              <a:t>9</a:t>
            </a:fld>
            <a:endParaRPr lang="de-AT"/>
          </a:p>
        </p:txBody>
      </p:sp>
    </p:spTree>
    <p:extLst>
      <p:ext uri="{BB962C8B-B14F-4D97-AF65-F5344CB8AC3E}">
        <p14:creationId xmlns:p14="http://schemas.microsoft.com/office/powerpoint/2010/main" val="3292977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2172-14BF-1997-6704-2DD2084C1D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AT"/>
          </a:p>
        </p:txBody>
      </p:sp>
      <p:sp>
        <p:nvSpPr>
          <p:cNvPr id="3" name="Subtitle 2">
            <a:extLst>
              <a:ext uri="{FF2B5EF4-FFF2-40B4-BE49-F238E27FC236}">
                <a16:creationId xmlns:a16="http://schemas.microsoft.com/office/drawing/2014/main" id="{0C3414F8-65FC-B3C2-7A93-23CA364D24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AT"/>
          </a:p>
        </p:txBody>
      </p:sp>
      <p:sp>
        <p:nvSpPr>
          <p:cNvPr id="4" name="Date Placeholder 3">
            <a:extLst>
              <a:ext uri="{FF2B5EF4-FFF2-40B4-BE49-F238E27FC236}">
                <a16:creationId xmlns:a16="http://schemas.microsoft.com/office/drawing/2014/main" id="{5C5E7A68-E0B8-220F-AA05-D4C743AB8D57}"/>
              </a:ext>
            </a:extLst>
          </p:cNvPr>
          <p:cNvSpPr>
            <a:spLocks noGrp="1"/>
          </p:cNvSpPr>
          <p:nvPr>
            <p:ph type="dt" sz="half" idx="10"/>
          </p:nvPr>
        </p:nvSpPr>
        <p:spPr/>
        <p:txBody>
          <a:bodyPr/>
          <a:lstStyle/>
          <a:p>
            <a:fld id="{6DC5BAA4-C651-4324-82E0-9F04C97FA0F6}" type="datetimeFigureOut">
              <a:rPr lang="de-AT" smtClean="0"/>
              <a:t>03.07.2022</a:t>
            </a:fld>
            <a:endParaRPr lang="de-AT"/>
          </a:p>
        </p:txBody>
      </p:sp>
      <p:sp>
        <p:nvSpPr>
          <p:cNvPr id="5" name="Footer Placeholder 4">
            <a:extLst>
              <a:ext uri="{FF2B5EF4-FFF2-40B4-BE49-F238E27FC236}">
                <a16:creationId xmlns:a16="http://schemas.microsoft.com/office/drawing/2014/main" id="{5B50D781-EEA1-9E04-1309-56E97888FF25}"/>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D6A979C2-FECF-8CBA-7A33-000E4F9ECDD7}"/>
              </a:ext>
            </a:extLst>
          </p:cNvPr>
          <p:cNvSpPr>
            <a:spLocks noGrp="1"/>
          </p:cNvSpPr>
          <p:nvPr>
            <p:ph type="sldNum" sz="quarter" idx="12"/>
          </p:nvPr>
        </p:nvSpPr>
        <p:spPr/>
        <p:txBody>
          <a:bodyPr/>
          <a:lstStyle/>
          <a:p>
            <a:fld id="{0DAD1DD2-AD19-44F9-979C-880C2ACA86C6}" type="slidenum">
              <a:rPr lang="de-AT" smtClean="0"/>
              <a:t>‹#›</a:t>
            </a:fld>
            <a:endParaRPr lang="de-AT"/>
          </a:p>
        </p:txBody>
      </p:sp>
    </p:spTree>
    <p:extLst>
      <p:ext uri="{BB962C8B-B14F-4D97-AF65-F5344CB8AC3E}">
        <p14:creationId xmlns:p14="http://schemas.microsoft.com/office/powerpoint/2010/main" val="1958158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73C0A-D56D-2009-2A38-2933029D28D7}"/>
              </a:ext>
            </a:extLst>
          </p:cNvPr>
          <p:cNvSpPr>
            <a:spLocks noGrp="1"/>
          </p:cNvSpPr>
          <p:nvPr>
            <p:ph type="title"/>
          </p:nvPr>
        </p:nvSpPr>
        <p:spPr/>
        <p:txBody>
          <a:bodyPr/>
          <a:lstStyle/>
          <a:p>
            <a:r>
              <a:rPr lang="en-US"/>
              <a:t>Click to edit Master title style</a:t>
            </a:r>
            <a:endParaRPr lang="de-AT"/>
          </a:p>
        </p:txBody>
      </p:sp>
      <p:sp>
        <p:nvSpPr>
          <p:cNvPr id="3" name="Vertical Text Placeholder 2">
            <a:extLst>
              <a:ext uri="{FF2B5EF4-FFF2-40B4-BE49-F238E27FC236}">
                <a16:creationId xmlns:a16="http://schemas.microsoft.com/office/drawing/2014/main" id="{33C22F8B-AEE7-C4E7-3C6B-88998C2CCF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a:extLst>
              <a:ext uri="{FF2B5EF4-FFF2-40B4-BE49-F238E27FC236}">
                <a16:creationId xmlns:a16="http://schemas.microsoft.com/office/drawing/2014/main" id="{6E854B78-862B-6E8C-7325-E87233ABE4BF}"/>
              </a:ext>
            </a:extLst>
          </p:cNvPr>
          <p:cNvSpPr>
            <a:spLocks noGrp="1"/>
          </p:cNvSpPr>
          <p:nvPr>
            <p:ph type="dt" sz="half" idx="10"/>
          </p:nvPr>
        </p:nvSpPr>
        <p:spPr/>
        <p:txBody>
          <a:bodyPr/>
          <a:lstStyle/>
          <a:p>
            <a:fld id="{6DC5BAA4-C651-4324-82E0-9F04C97FA0F6}" type="datetimeFigureOut">
              <a:rPr lang="de-AT" smtClean="0"/>
              <a:t>03.07.2022</a:t>
            </a:fld>
            <a:endParaRPr lang="de-AT"/>
          </a:p>
        </p:txBody>
      </p:sp>
      <p:sp>
        <p:nvSpPr>
          <p:cNvPr id="5" name="Footer Placeholder 4">
            <a:extLst>
              <a:ext uri="{FF2B5EF4-FFF2-40B4-BE49-F238E27FC236}">
                <a16:creationId xmlns:a16="http://schemas.microsoft.com/office/drawing/2014/main" id="{675C3A5A-2FD5-A2C0-E1F7-0536C582C86C}"/>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63D14F48-D3EA-7263-662E-F444E15D5EB7}"/>
              </a:ext>
            </a:extLst>
          </p:cNvPr>
          <p:cNvSpPr>
            <a:spLocks noGrp="1"/>
          </p:cNvSpPr>
          <p:nvPr>
            <p:ph type="sldNum" sz="quarter" idx="12"/>
          </p:nvPr>
        </p:nvSpPr>
        <p:spPr/>
        <p:txBody>
          <a:bodyPr/>
          <a:lstStyle/>
          <a:p>
            <a:fld id="{0DAD1DD2-AD19-44F9-979C-880C2ACA86C6}" type="slidenum">
              <a:rPr lang="de-AT" smtClean="0"/>
              <a:t>‹#›</a:t>
            </a:fld>
            <a:endParaRPr lang="de-AT"/>
          </a:p>
        </p:txBody>
      </p:sp>
    </p:spTree>
    <p:extLst>
      <p:ext uri="{BB962C8B-B14F-4D97-AF65-F5344CB8AC3E}">
        <p14:creationId xmlns:p14="http://schemas.microsoft.com/office/powerpoint/2010/main" val="2071919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62560F-7065-A570-429F-10539F5419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AT"/>
          </a:p>
        </p:txBody>
      </p:sp>
      <p:sp>
        <p:nvSpPr>
          <p:cNvPr id="3" name="Vertical Text Placeholder 2">
            <a:extLst>
              <a:ext uri="{FF2B5EF4-FFF2-40B4-BE49-F238E27FC236}">
                <a16:creationId xmlns:a16="http://schemas.microsoft.com/office/drawing/2014/main" id="{577BC853-26E3-7DEC-EC7C-24042F12B8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a:extLst>
              <a:ext uri="{FF2B5EF4-FFF2-40B4-BE49-F238E27FC236}">
                <a16:creationId xmlns:a16="http://schemas.microsoft.com/office/drawing/2014/main" id="{15C1F7FE-26C8-19AC-5681-869FAE2320AC}"/>
              </a:ext>
            </a:extLst>
          </p:cNvPr>
          <p:cNvSpPr>
            <a:spLocks noGrp="1"/>
          </p:cNvSpPr>
          <p:nvPr>
            <p:ph type="dt" sz="half" idx="10"/>
          </p:nvPr>
        </p:nvSpPr>
        <p:spPr/>
        <p:txBody>
          <a:bodyPr/>
          <a:lstStyle/>
          <a:p>
            <a:fld id="{6DC5BAA4-C651-4324-82E0-9F04C97FA0F6}" type="datetimeFigureOut">
              <a:rPr lang="de-AT" smtClean="0"/>
              <a:t>03.07.2022</a:t>
            </a:fld>
            <a:endParaRPr lang="de-AT"/>
          </a:p>
        </p:txBody>
      </p:sp>
      <p:sp>
        <p:nvSpPr>
          <p:cNvPr id="5" name="Footer Placeholder 4">
            <a:extLst>
              <a:ext uri="{FF2B5EF4-FFF2-40B4-BE49-F238E27FC236}">
                <a16:creationId xmlns:a16="http://schemas.microsoft.com/office/drawing/2014/main" id="{84E4EEA5-7E36-35BF-4C8F-F124410B42AB}"/>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E97F2772-578B-14C0-F7CA-13B2E7F88104}"/>
              </a:ext>
            </a:extLst>
          </p:cNvPr>
          <p:cNvSpPr>
            <a:spLocks noGrp="1"/>
          </p:cNvSpPr>
          <p:nvPr>
            <p:ph type="sldNum" sz="quarter" idx="12"/>
          </p:nvPr>
        </p:nvSpPr>
        <p:spPr/>
        <p:txBody>
          <a:bodyPr/>
          <a:lstStyle/>
          <a:p>
            <a:fld id="{0DAD1DD2-AD19-44F9-979C-880C2ACA86C6}" type="slidenum">
              <a:rPr lang="de-AT" smtClean="0"/>
              <a:t>‹#›</a:t>
            </a:fld>
            <a:endParaRPr lang="de-AT"/>
          </a:p>
        </p:txBody>
      </p:sp>
    </p:spTree>
    <p:extLst>
      <p:ext uri="{BB962C8B-B14F-4D97-AF65-F5344CB8AC3E}">
        <p14:creationId xmlns:p14="http://schemas.microsoft.com/office/powerpoint/2010/main" val="610495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54F21-9F9A-E3ED-1148-FFB738E44C5E}"/>
              </a:ext>
            </a:extLst>
          </p:cNvPr>
          <p:cNvSpPr>
            <a:spLocks noGrp="1"/>
          </p:cNvSpPr>
          <p:nvPr>
            <p:ph type="title"/>
          </p:nvPr>
        </p:nvSpPr>
        <p:spPr/>
        <p:txBody>
          <a:bodyPr/>
          <a:lstStyle/>
          <a:p>
            <a:r>
              <a:rPr lang="en-US"/>
              <a:t>Click to edit Master title style</a:t>
            </a:r>
            <a:endParaRPr lang="de-AT"/>
          </a:p>
        </p:txBody>
      </p:sp>
      <p:sp>
        <p:nvSpPr>
          <p:cNvPr id="3" name="Content Placeholder 2">
            <a:extLst>
              <a:ext uri="{FF2B5EF4-FFF2-40B4-BE49-F238E27FC236}">
                <a16:creationId xmlns:a16="http://schemas.microsoft.com/office/drawing/2014/main" id="{0EB147DC-075C-B161-E0F0-A028627154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a:extLst>
              <a:ext uri="{FF2B5EF4-FFF2-40B4-BE49-F238E27FC236}">
                <a16:creationId xmlns:a16="http://schemas.microsoft.com/office/drawing/2014/main" id="{8EA09E08-E426-6862-230F-FBCC74992FC3}"/>
              </a:ext>
            </a:extLst>
          </p:cNvPr>
          <p:cNvSpPr>
            <a:spLocks noGrp="1"/>
          </p:cNvSpPr>
          <p:nvPr>
            <p:ph type="dt" sz="half" idx="10"/>
          </p:nvPr>
        </p:nvSpPr>
        <p:spPr/>
        <p:txBody>
          <a:bodyPr/>
          <a:lstStyle/>
          <a:p>
            <a:fld id="{6DC5BAA4-C651-4324-82E0-9F04C97FA0F6}" type="datetimeFigureOut">
              <a:rPr lang="de-AT" smtClean="0"/>
              <a:t>03.07.2022</a:t>
            </a:fld>
            <a:endParaRPr lang="de-AT"/>
          </a:p>
        </p:txBody>
      </p:sp>
      <p:sp>
        <p:nvSpPr>
          <p:cNvPr id="5" name="Footer Placeholder 4">
            <a:extLst>
              <a:ext uri="{FF2B5EF4-FFF2-40B4-BE49-F238E27FC236}">
                <a16:creationId xmlns:a16="http://schemas.microsoft.com/office/drawing/2014/main" id="{2E944DEF-653C-508A-9793-D3B19F117446}"/>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D0FCBD39-6430-583D-687C-232E38F510BF}"/>
              </a:ext>
            </a:extLst>
          </p:cNvPr>
          <p:cNvSpPr>
            <a:spLocks noGrp="1"/>
          </p:cNvSpPr>
          <p:nvPr>
            <p:ph type="sldNum" sz="quarter" idx="12"/>
          </p:nvPr>
        </p:nvSpPr>
        <p:spPr/>
        <p:txBody>
          <a:bodyPr/>
          <a:lstStyle/>
          <a:p>
            <a:fld id="{0DAD1DD2-AD19-44F9-979C-880C2ACA86C6}" type="slidenum">
              <a:rPr lang="de-AT" smtClean="0"/>
              <a:t>‹#›</a:t>
            </a:fld>
            <a:endParaRPr lang="de-AT"/>
          </a:p>
        </p:txBody>
      </p:sp>
    </p:spTree>
    <p:extLst>
      <p:ext uri="{BB962C8B-B14F-4D97-AF65-F5344CB8AC3E}">
        <p14:creationId xmlns:p14="http://schemas.microsoft.com/office/powerpoint/2010/main" val="1398382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C296F-9CA1-3AFE-4082-E4A05EEA33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AT"/>
          </a:p>
        </p:txBody>
      </p:sp>
      <p:sp>
        <p:nvSpPr>
          <p:cNvPr id="3" name="Text Placeholder 2">
            <a:extLst>
              <a:ext uri="{FF2B5EF4-FFF2-40B4-BE49-F238E27FC236}">
                <a16:creationId xmlns:a16="http://schemas.microsoft.com/office/drawing/2014/main" id="{F5A65133-0E2E-5F43-1C91-CDEC7BDD91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2E0973-6729-7F87-070A-D3F5AE280C89}"/>
              </a:ext>
            </a:extLst>
          </p:cNvPr>
          <p:cNvSpPr>
            <a:spLocks noGrp="1"/>
          </p:cNvSpPr>
          <p:nvPr>
            <p:ph type="dt" sz="half" idx="10"/>
          </p:nvPr>
        </p:nvSpPr>
        <p:spPr/>
        <p:txBody>
          <a:bodyPr/>
          <a:lstStyle/>
          <a:p>
            <a:fld id="{6DC5BAA4-C651-4324-82E0-9F04C97FA0F6}" type="datetimeFigureOut">
              <a:rPr lang="de-AT" smtClean="0"/>
              <a:t>03.07.2022</a:t>
            </a:fld>
            <a:endParaRPr lang="de-AT"/>
          </a:p>
        </p:txBody>
      </p:sp>
      <p:sp>
        <p:nvSpPr>
          <p:cNvPr id="5" name="Footer Placeholder 4">
            <a:extLst>
              <a:ext uri="{FF2B5EF4-FFF2-40B4-BE49-F238E27FC236}">
                <a16:creationId xmlns:a16="http://schemas.microsoft.com/office/drawing/2014/main" id="{3D6DBC7D-FD4F-317D-2E34-9391AEF46913}"/>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9CA0B7DC-F9A7-F338-2E50-44D8E43688A5}"/>
              </a:ext>
            </a:extLst>
          </p:cNvPr>
          <p:cNvSpPr>
            <a:spLocks noGrp="1"/>
          </p:cNvSpPr>
          <p:nvPr>
            <p:ph type="sldNum" sz="quarter" idx="12"/>
          </p:nvPr>
        </p:nvSpPr>
        <p:spPr/>
        <p:txBody>
          <a:bodyPr/>
          <a:lstStyle/>
          <a:p>
            <a:fld id="{0DAD1DD2-AD19-44F9-979C-880C2ACA86C6}" type="slidenum">
              <a:rPr lang="de-AT" smtClean="0"/>
              <a:t>‹#›</a:t>
            </a:fld>
            <a:endParaRPr lang="de-AT"/>
          </a:p>
        </p:txBody>
      </p:sp>
    </p:spTree>
    <p:extLst>
      <p:ext uri="{BB962C8B-B14F-4D97-AF65-F5344CB8AC3E}">
        <p14:creationId xmlns:p14="http://schemas.microsoft.com/office/powerpoint/2010/main" val="3525014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6645-AF88-C5EC-F698-9CDF085296BE}"/>
              </a:ext>
            </a:extLst>
          </p:cNvPr>
          <p:cNvSpPr>
            <a:spLocks noGrp="1"/>
          </p:cNvSpPr>
          <p:nvPr>
            <p:ph type="title"/>
          </p:nvPr>
        </p:nvSpPr>
        <p:spPr/>
        <p:txBody>
          <a:bodyPr/>
          <a:lstStyle/>
          <a:p>
            <a:r>
              <a:rPr lang="en-US"/>
              <a:t>Click to edit Master title style</a:t>
            </a:r>
            <a:endParaRPr lang="de-AT"/>
          </a:p>
        </p:txBody>
      </p:sp>
      <p:sp>
        <p:nvSpPr>
          <p:cNvPr id="3" name="Content Placeholder 2">
            <a:extLst>
              <a:ext uri="{FF2B5EF4-FFF2-40B4-BE49-F238E27FC236}">
                <a16:creationId xmlns:a16="http://schemas.microsoft.com/office/drawing/2014/main" id="{2E935266-EC0E-2045-7E8E-BDAF0A1A2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Content Placeholder 3">
            <a:extLst>
              <a:ext uri="{FF2B5EF4-FFF2-40B4-BE49-F238E27FC236}">
                <a16:creationId xmlns:a16="http://schemas.microsoft.com/office/drawing/2014/main" id="{EBE1EFDD-A807-5491-B300-39898D112B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Date Placeholder 4">
            <a:extLst>
              <a:ext uri="{FF2B5EF4-FFF2-40B4-BE49-F238E27FC236}">
                <a16:creationId xmlns:a16="http://schemas.microsoft.com/office/drawing/2014/main" id="{AA770593-7AFD-4E84-8B16-A52A05517B5B}"/>
              </a:ext>
            </a:extLst>
          </p:cNvPr>
          <p:cNvSpPr>
            <a:spLocks noGrp="1"/>
          </p:cNvSpPr>
          <p:nvPr>
            <p:ph type="dt" sz="half" idx="10"/>
          </p:nvPr>
        </p:nvSpPr>
        <p:spPr/>
        <p:txBody>
          <a:bodyPr/>
          <a:lstStyle/>
          <a:p>
            <a:fld id="{6DC5BAA4-C651-4324-82E0-9F04C97FA0F6}" type="datetimeFigureOut">
              <a:rPr lang="de-AT" smtClean="0"/>
              <a:t>03.07.2022</a:t>
            </a:fld>
            <a:endParaRPr lang="de-AT"/>
          </a:p>
        </p:txBody>
      </p:sp>
      <p:sp>
        <p:nvSpPr>
          <p:cNvPr id="6" name="Footer Placeholder 5">
            <a:extLst>
              <a:ext uri="{FF2B5EF4-FFF2-40B4-BE49-F238E27FC236}">
                <a16:creationId xmlns:a16="http://schemas.microsoft.com/office/drawing/2014/main" id="{BB69FAC6-09D0-217A-585C-AEEC843A0BF7}"/>
              </a:ext>
            </a:extLst>
          </p:cNvPr>
          <p:cNvSpPr>
            <a:spLocks noGrp="1"/>
          </p:cNvSpPr>
          <p:nvPr>
            <p:ph type="ftr" sz="quarter" idx="11"/>
          </p:nvPr>
        </p:nvSpPr>
        <p:spPr/>
        <p:txBody>
          <a:bodyPr/>
          <a:lstStyle/>
          <a:p>
            <a:endParaRPr lang="de-AT"/>
          </a:p>
        </p:txBody>
      </p:sp>
      <p:sp>
        <p:nvSpPr>
          <p:cNvPr id="7" name="Slide Number Placeholder 6">
            <a:extLst>
              <a:ext uri="{FF2B5EF4-FFF2-40B4-BE49-F238E27FC236}">
                <a16:creationId xmlns:a16="http://schemas.microsoft.com/office/drawing/2014/main" id="{B728AE92-7A3D-7D8D-D9DD-18DC50F1F3BA}"/>
              </a:ext>
            </a:extLst>
          </p:cNvPr>
          <p:cNvSpPr>
            <a:spLocks noGrp="1"/>
          </p:cNvSpPr>
          <p:nvPr>
            <p:ph type="sldNum" sz="quarter" idx="12"/>
          </p:nvPr>
        </p:nvSpPr>
        <p:spPr/>
        <p:txBody>
          <a:bodyPr/>
          <a:lstStyle/>
          <a:p>
            <a:fld id="{0DAD1DD2-AD19-44F9-979C-880C2ACA86C6}" type="slidenum">
              <a:rPr lang="de-AT" smtClean="0"/>
              <a:t>‹#›</a:t>
            </a:fld>
            <a:endParaRPr lang="de-AT"/>
          </a:p>
        </p:txBody>
      </p:sp>
    </p:spTree>
    <p:extLst>
      <p:ext uri="{BB962C8B-B14F-4D97-AF65-F5344CB8AC3E}">
        <p14:creationId xmlns:p14="http://schemas.microsoft.com/office/powerpoint/2010/main" val="2510441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0B026-E20D-B9F6-C61C-7B48A6876D33}"/>
              </a:ext>
            </a:extLst>
          </p:cNvPr>
          <p:cNvSpPr>
            <a:spLocks noGrp="1"/>
          </p:cNvSpPr>
          <p:nvPr>
            <p:ph type="title"/>
          </p:nvPr>
        </p:nvSpPr>
        <p:spPr>
          <a:xfrm>
            <a:off x="839788" y="365125"/>
            <a:ext cx="10515600" cy="1325563"/>
          </a:xfrm>
        </p:spPr>
        <p:txBody>
          <a:bodyPr/>
          <a:lstStyle/>
          <a:p>
            <a:r>
              <a:rPr lang="en-US"/>
              <a:t>Click to edit Master title style</a:t>
            </a:r>
            <a:endParaRPr lang="de-AT"/>
          </a:p>
        </p:txBody>
      </p:sp>
      <p:sp>
        <p:nvSpPr>
          <p:cNvPr id="3" name="Text Placeholder 2">
            <a:extLst>
              <a:ext uri="{FF2B5EF4-FFF2-40B4-BE49-F238E27FC236}">
                <a16:creationId xmlns:a16="http://schemas.microsoft.com/office/drawing/2014/main" id="{13C815E8-E0D9-0A3D-7E30-71996A2E46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9AA381-C48C-79D5-3F67-C7430028BA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Text Placeholder 4">
            <a:extLst>
              <a:ext uri="{FF2B5EF4-FFF2-40B4-BE49-F238E27FC236}">
                <a16:creationId xmlns:a16="http://schemas.microsoft.com/office/drawing/2014/main" id="{D569B1E2-0F2B-C9A7-7834-FBE8051265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21A93C-EB53-C2FC-D226-3086627279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7" name="Date Placeholder 6">
            <a:extLst>
              <a:ext uri="{FF2B5EF4-FFF2-40B4-BE49-F238E27FC236}">
                <a16:creationId xmlns:a16="http://schemas.microsoft.com/office/drawing/2014/main" id="{94A67325-2D9F-2A59-1F94-1890B1198474}"/>
              </a:ext>
            </a:extLst>
          </p:cNvPr>
          <p:cNvSpPr>
            <a:spLocks noGrp="1"/>
          </p:cNvSpPr>
          <p:nvPr>
            <p:ph type="dt" sz="half" idx="10"/>
          </p:nvPr>
        </p:nvSpPr>
        <p:spPr/>
        <p:txBody>
          <a:bodyPr/>
          <a:lstStyle/>
          <a:p>
            <a:fld id="{6DC5BAA4-C651-4324-82E0-9F04C97FA0F6}" type="datetimeFigureOut">
              <a:rPr lang="de-AT" smtClean="0"/>
              <a:t>03.07.2022</a:t>
            </a:fld>
            <a:endParaRPr lang="de-AT"/>
          </a:p>
        </p:txBody>
      </p:sp>
      <p:sp>
        <p:nvSpPr>
          <p:cNvPr id="8" name="Footer Placeholder 7">
            <a:extLst>
              <a:ext uri="{FF2B5EF4-FFF2-40B4-BE49-F238E27FC236}">
                <a16:creationId xmlns:a16="http://schemas.microsoft.com/office/drawing/2014/main" id="{C50C5223-7997-16A2-2E93-5094D7DA9372}"/>
              </a:ext>
            </a:extLst>
          </p:cNvPr>
          <p:cNvSpPr>
            <a:spLocks noGrp="1"/>
          </p:cNvSpPr>
          <p:nvPr>
            <p:ph type="ftr" sz="quarter" idx="11"/>
          </p:nvPr>
        </p:nvSpPr>
        <p:spPr/>
        <p:txBody>
          <a:bodyPr/>
          <a:lstStyle/>
          <a:p>
            <a:endParaRPr lang="de-AT"/>
          </a:p>
        </p:txBody>
      </p:sp>
      <p:sp>
        <p:nvSpPr>
          <p:cNvPr id="9" name="Slide Number Placeholder 8">
            <a:extLst>
              <a:ext uri="{FF2B5EF4-FFF2-40B4-BE49-F238E27FC236}">
                <a16:creationId xmlns:a16="http://schemas.microsoft.com/office/drawing/2014/main" id="{7C3DEA6F-50A5-2947-3FBA-D51475CF0F1E}"/>
              </a:ext>
            </a:extLst>
          </p:cNvPr>
          <p:cNvSpPr>
            <a:spLocks noGrp="1"/>
          </p:cNvSpPr>
          <p:nvPr>
            <p:ph type="sldNum" sz="quarter" idx="12"/>
          </p:nvPr>
        </p:nvSpPr>
        <p:spPr/>
        <p:txBody>
          <a:bodyPr/>
          <a:lstStyle/>
          <a:p>
            <a:fld id="{0DAD1DD2-AD19-44F9-979C-880C2ACA86C6}" type="slidenum">
              <a:rPr lang="de-AT" smtClean="0"/>
              <a:t>‹#›</a:t>
            </a:fld>
            <a:endParaRPr lang="de-AT"/>
          </a:p>
        </p:txBody>
      </p:sp>
    </p:spTree>
    <p:extLst>
      <p:ext uri="{BB962C8B-B14F-4D97-AF65-F5344CB8AC3E}">
        <p14:creationId xmlns:p14="http://schemas.microsoft.com/office/powerpoint/2010/main" val="1474274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6FA2-5AA6-057B-7D43-1797273E0395}"/>
              </a:ext>
            </a:extLst>
          </p:cNvPr>
          <p:cNvSpPr>
            <a:spLocks noGrp="1"/>
          </p:cNvSpPr>
          <p:nvPr>
            <p:ph type="title"/>
          </p:nvPr>
        </p:nvSpPr>
        <p:spPr/>
        <p:txBody>
          <a:bodyPr/>
          <a:lstStyle/>
          <a:p>
            <a:r>
              <a:rPr lang="en-US"/>
              <a:t>Click to edit Master title style</a:t>
            </a:r>
            <a:endParaRPr lang="de-AT"/>
          </a:p>
        </p:txBody>
      </p:sp>
      <p:sp>
        <p:nvSpPr>
          <p:cNvPr id="3" name="Date Placeholder 2">
            <a:extLst>
              <a:ext uri="{FF2B5EF4-FFF2-40B4-BE49-F238E27FC236}">
                <a16:creationId xmlns:a16="http://schemas.microsoft.com/office/drawing/2014/main" id="{18C458CC-A0F8-ABA5-7064-58F3FAAF97E3}"/>
              </a:ext>
            </a:extLst>
          </p:cNvPr>
          <p:cNvSpPr>
            <a:spLocks noGrp="1"/>
          </p:cNvSpPr>
          <p:nvPr>
            <p:ph type="dt" sz="half" idx="10"/>
          </p:nvPr>
        </p:nvSpPr>
        <p:spPr/>
        <p:txBody>
          <a:bodyPr/>
          <a:lstStyle/>
          <a:p>
            <a:fld id="{6DC5BAA4-C651-4324-82E0-9F04C97FA0F6}" type="datetimeFigureOut">
              <a:rPr lang="de-AT" smtClean="0"/>
              <a:t>03.07.2022</a:t>
            </a:fld>
            <a:endParaRPr lang="de-AT"/>
          </a:p>
        </p:txBody>
      </p:sp>
      <p:sp>
        <p:nvSpPr>
          <p:cNvPr id="4" name="Footer Placeholder 3">
            <a:extLst>
              <a:ext uri="{FF2B5EF4-FFF2-40B4-BE49-F238E27FC236}">
                <a16:creationId xmlns:a16="http://schemas.microsoft.com/office/drawing/2014/main" id="{408174BD-A222-C583-2F21-15D2795FD642}"/>
              </a:ext>
            </a:extLst>
          </p:cNvPr>
          <p:cNvSpPr>
            <a:spLocks noGrp="1"/>
          </p:cNvSpPr>
          <p:nvPr>
            <p:ph type="ftr" sz="quarter" idx="11"/>
          </p:nvPr>
        </p:nvSpPr>
        <p:spPr/>
        <p:txBody>
          <a:bodyPr/>
          <a:lstStyle/>
          <a:p>
            <a:endParaRPr lang="de-AT"/>
          </a:p>
        </p:txBody>
      </p:sp>
      <p:sp>
        <p:nvSpPr>
          <p:cNvPr id="5" name="Slide Number Placeholder 4">
            <a:extLst>
              <a:ext uri="{FF2B5EF4-FFF2-40B4-BE49-F238E27FC236}">
                <a16:creationId xmlns:a16="http://schemas.microsoft.com/office/drawing/2014/main" id="{28138CA1-2E6E-C5BA-86E9-59DC35B8F4DF}"/>
              </a:ext>
            </a:extLst>
          </p:cNvPr>
          <p:cNvSpPr>
            <a:spLocks noGrp="1"/>
          </p:cNvSpPr>
          <p:nvPr>
            <p:ph type="sldNum" sz="quarter" idx="12"/>
          </p:nvPr>
        </p:nvSpPr>
        <p:spPr/>
        <p:txBody>
          <a:bodyPr/>
          <a:lstStyle/>
          <a:p>
            <a:fld id="{0DAD1DD2-AD19-44F9-979C-880C2ACA86C6}" type="slidenum">
              <a:rPr lang="de-AT" smtClean="0"/>
              <a:t>‹#›</a:t>
            </a:fld>
            <a:endParaRPr lang="de-AT"/>
          </a:p>
        </p:txBody>
      </p:sp>
    </p:spTree>
    <p:extLst>
      <p:ext uri="{BB962C8B-B14F-4D97-AF65-F5344CB8AC3E}">
        <p14:creationId xmlns:p14="http://schemas.microsoft.com/office/powerpoint/2010/main" val="1873748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6E9CA4-B248-365D-C8F0-D680FB7AE7E5}"/>
              </a:ext>
            </a:extLst>
          </p:cNvPr>
          <p:cNvSpPr>
            <a:spLocks noGrp="1"/>
          </p:cNvSpPr>
          <p:nvPr>
            <p:ph type="dt" sz="half" idx="10"/>
          </p:nvPr>
        </p:nvSpPr>
        <p:spPr/>
        <p:txBody>
          <a:bodyPr/>
          <a:lstStyle/>
          <a:p>
            <a:fld id="{6DC5BAA4-C651-4324-82E0-9F04C97FA0F6}" type="datetimeFigureOut">
              <a:rPr lang="de-AT" smtClean="0"/>
              <a:t>03.07.2022</a:t>
            </a:fld>
            <a:endParaRPr lang="de-AT"/>
          </a:p>
        </p:txBody>
      </p:sp>
      <p:sp>
        <p:nvSpPr>
          <p:cNvPr id="3" name="Footer Placeholder 2">
            <a:extLst>
              <a:ext uri="{FF2B5EF4-FFF2-40B4-BE49-F238E27FC236}">
                <a16:creationId xmlns:a16="http://schemas.microsoft.com/office/drawing/2014/main" id="{A1CAFBBC-94B8-31F4-241D-C5700997FDDF}"/>
              </a:ext>
            </a:extLst>
          </p:cNvPr>
          <p:cNvSpPr>
            <a:spLocks noGrp="1"/>
          </p:cNvSpPr>
          <p:nvPr>
            <p:ph type="ftr" sz="quarter" idx="11"/>
          </p:nvPr>
        </p:nvSpPr>
        <p:spPr/>
        <p:txBody>
          <a:bodyPr/>
          <a:lstStyle/>
          <a:p>
            <a:endParaRPr lang="de-AT"/>
          </a:p>
        </p:txBody>
      </p:sp>
      <p:sp>
        <p:nvSpPr>
          <p:cNvPr id="4" name="Slide Number Placeholder 3">
            <a:extLst>
              <a:ext uri="{FF2B5EF4-FFF2-40B4-BE49-F238E27FC236}">
                <a16:creationId xmlns:a16="http://schemas.microsoft.com/office/drawing/2014/main" id="{F6A85284-C403-993B-96CC-74E3E0C61CA9}"/>
              </a:ext>
            </a:extLst>
          </p:cNvPr>
          <p:cNvSpPr>
            <a:spLocks noGrp="1"/>
          </p:cNvSpPr>
          <p:nvPr>
            <p:ph type="sldNum" sz="quarter" idx="12"/>
          </p:nvPr>
        </p:nvSpPr>
        <p:spPr/>
        <p:txBody>
          <a:bodyPr/>
          <a:lstStyle/>
          <a:p>
            <a:fld id="{0DAD1DD2-AD19-44F9-979C-880C2ACA86C6}" type="slidenum">
              <a:rPr lang="de-AT" smtClean="0"/>
              <a:t>‹#›</a:t>
            </a:fld>
            <a:endParaRPr lang="de-AT"/>
          </a:p>
        </p:txBody>
      </p:sp>
    </p:spTree>
    <p:extLst>
      <p:ext uri="{BB962C8B-B14F-4D97-AF65-F5344CB8AC3E}">
        <p14:creationId xmlns:p14="http://schemas.microsoft.com/office/powerpoint/2010/main" val="3332361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F36B4-5D6A-667A-C119-932496147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AT"/>
          </a:p>
        </p:txBody>
      </p:sp>
      <p:sp>
        <p:nvSpPr>
          <p:cNvPr id="3" name="Content Placeholder 2">
            <a:extLst>
              <a:ext uri="{FF2B5EF4-FFF2-40B4-BE49-F238E27FC236}">
                <a16:creationId xmlns:a16="http://schemas.microsoft.com/office/drawing/2014/main" id="{E7FC9022-4250-FCDB-9815-2F3F006755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Text Placeholder 3">
            <a:extLst>
              <a:ext uri="{FF2B5EF4-FFF2-40B4-BE49-F238E27FC236}">
                <a16:creationId xmlns:a16="http://schemas.microsoft.com/office/drawing/2014/main" id="{065016DE-46AC-FF53-9FED-4FB161BF0E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4021AB-8C3C-5003-7753-38F7CEBA877A}"/>
              </a:ext>
            </a:extLst>
          </p:cNvPr>
          <p:cNvSpPr>
            <a:spLocks noGrp="1"/>
          </p:cNvSpPr>
          <p:nvPr>
            <p:ph type="dt" sz="half" idx="10"/>
          </p:nvPr>
        </p:nvSpPr>
        <p:spPr/>
        <p:txBody>
          <a:bodyPr/>
          <a:lstStyle/>
          <a:p>
            <a:fld id="{6DC5BAA4-C651-4324-82E0-9F04C97FA0F6}" type="datetimeFigureOut">
              <a:rPr lang="de-AT" smtClean="0"/>
              <a:t>03.07.2022</a:t>
            </a:fld>
            <a:endParaRPr lang="de-AT"/>
          </a:p>
        </p:txBody>
      </p:sp>
      <p:sp>
        <p:nvSpPr>
          <p:cNvPr id="6" name="Footer Placeholder 5">
            <a:extLst>
              <a:ext uri="{FF2B5EF4-FFF2-40B4-BE49-F238E27FC236}">
                <a16:creationId xmlns:a16="http://schemas.microsoft.com/office/drawing/2014/main" id="{389DAECB-F989-93AA-8667-620682F933D6}"/>
              </a:ext>
            </a:extLst>
          </p:cNvPr>
          <p:cNvSpPr>
            <a:spLocks noGrp="1"/>
          </p:cNvSpPr>
          <p:nvPr>
            <p:ph type="ftr" sz="quarter" idx="11"/>
          </p:nvPr>
        </p:nvSpPr>
        <p:spPr/>
        <p:txBody>
          <a:bodyPr/>
          <a:lstStyle/>
          <a:p>
            <a:endParaRPr lang="de-AT"/>
          </a:p>
        </p:txBody>
      </p:sp>
      <p:sp>
        <p:nvSpPr>
          <p:cNvPr id="7" name="Slide Number Placeholder 6">
            <a:extLst>
              <a:ext uri="{FF2B5EF4-FFF2-40B4-BE49-F238E27FC236}">
                <a16:creationId xmlns:a16="http://schemas.microsoft.com/office/drawing/2014/main" id="{E318417F-5B85-57FC-1D35-488A6AA6797F}"/>
              </a:ext>
            </a:extLst>
          </p:cNvPr>
          <p:cNvSpPr>
            <a:spLocks noGrp="1"/>
          </p:cNvSpPr>
          <p:nvPr>
            <p:ph type="sldNum" sz="quarter" idx="12"/>
          </p:nvPr>
        </p:nvSpPr>
        <p:spPr/>
        <p:txBody>
          <a:bodyPr/>
          <a:lstStyle/>
          <a:p>
            <a:fld id="{0DAD1DD2-AD19-44F9-979C-880C2ACA86C6}" type="slidenum">
              <a:rPr lang="de-AT" smtClean="0"/>
              <a:t>‹#›</a:t>
            </a:fld>
            <a:endParaRPr lang="de-AT"/>
          </a:p>
        </p:txBody>
      </p:sp>
    </p:spTree>
    <p:extLst>
      <p:ext uri="{BB962C8B-B14F-4D97-AF65-F5344CB8AC3E}">
        <p14:creationId xmlns:p14="http://schemas.microsoft.com/office/powerpoint/2010/main" val="3192709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24AC-D480-0A46-73AF-32D074F962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AT"/>
          </a:p>
        </p:txBody>
      </p:sp>
      <p:sp>
        <p:nvSpPr>
          <p:cNvPr id="3" name="Picture Placeholder 2">
            <a:extLst>
              <a:ext uri="{FF2B5EF4-FFF2-40B4-BE49-F238E27FC236}">
                <a16:creationId xmlns:a16="http://schemas.microsoft.com/office/drawing/2014/main" id="{FCF0595C-3124-103C-F6B2-EAB0CE466B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 Placeholder 3">
            <a:extLst>
              <a:ext uri="{FF2B5EF4-FFF2-40B4-BE49-F238E27FC236}">
                <a16:creationId xmlns:a16="http://schemas.microsoft.com/office/drawing/2014/main" id="{C89F3C58-CBCB-EF40-2DA0-01A3FF7928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EBD4FB-462B-13BC-9F71-47D559F4DD2C}"/>
              </a:ext>
            </a:extLst>
          </p:cNvPr>
          <p:cNvSpPr>
            <a:spLocks noGrp="1"/>
          </p:cNvSpPr>
          <p:nvPr>
            <p:ph type="dt" sz="half" idx="10"/>
          </p:nvPr>
        </p:nvSpPr>
        <p:spPr/>
        <p:txBody>
          <a:bodyPr/>
          <a:lstStyle/>
          <a:p>
            <a:fld id="{6DC5BAA4-C651-4324-82E0-9F04C97FA0F6}" type="datetimeFigureOut">
              <a:rPr lang="de-AT" smtClean="0"/>
              <a:t>03.07.2022</a:t>
            </a:fld>
            <a:endParaRPr lang="de-AT"/>
          </a:p>
        </p:txBody>
      </p:sp>
      <p:sp>
        <p:nvSpPr>
          <p:cNvPr id="6" name="Footer Placeholder 5">
            <a:extLst>
              <a:ext uri="{FF2B5EF4-FFF2-40B4-BE49-F238E27FC236}">
                <a16:creationId xmlns:a16="http://schemas.microsoft.com/office/drawing/2014/main" id="{EC9005DB-31C0-3E22-B118-63E3A8486F80}"/>
              </a:ext>
            </a:extLst>
          </p:cNvPr>
          <p:cNvSpPr>
            <a:spLocks noGrp="1"/>
          </p:cNvSpPr>
          <p:nvPr>
            <p:ph type="ftr" sz="quarter" idx="11"/>
          </p:nvPr>
        </p:nvSpPr>
        <p:spPr/>
        <p:txBody>
          <a:bodyPr/>
          <a:lstStyle/>
          <a:p>
            <a:endParaRPr lang="de-AT"/>
          </a:p>
        </p:txBody>
      </p:sp>
      <p:sp>
        <p:nvSpPr>
          <p:cNvPr id="7" name="Slide Number Placeholder 6">
            <a:extLst>
              <a:ext uri="{FF2B5EF4-FFF2-40B4-BE49-F238E27FC236}">
                <a16:creationId xmlns:a16="http://schemas.microsoft.com/office/drawing/2014/main" id="{38EFD255-47AF-1122-56DD-404CE7ECBDC4}"/>
              </a:ext>
            </a:extLst>
          </p:cNvPr>
          <p:cNvSpPr>
            <a:spLocks noGrp="1"/>
          </p:cNvSpPr>
          <p:nvPr>
            <p:ph type="sldNum" sz="quarter" idx="12"/>
          </p:nvPr>
        </p:nvSpPr>
        <p:spPr/>
        <p:txBody>
          <a:bodyPr/>
          <a:lstStyle/>
          <a:p>
            <a:fld id="{0DAD1DD2-AD19-44F9-979C-880C2ACA86C6}" type="slidenum">
              <a:rPr lang="de-AT" smtClean="0"/>
              <a:t>‹#›</a:t>
            </a:fld>
            <a:endParaRPr lang="de-AT"/>
          </a:p>
        </p:txBody>
      </p:sp>
    </p:spTree>
    <p:extLst>
      <p:ext uri="{BB962C8B-B14F-4D97-AF65-F5344CB8AC3E}">
        <p14:creationId xmlns:p14="http://schemas.microsoft.com/office/powerpoint/2010/main" val="1168970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163A57-64DF-A361-99A0-E88456E1DD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AT"/>
          </a:p>
        </p:txBody>
      </p:sp>
      <p:sp>
        <p:nvSpPr>
          <p:cNvPr id="3" name="Text Placeholder 2">
            <a:extLst>
              <a:ext uri="{FF2B5EF4-FFF2-40B4-BE49-F238E27FC236}">
                <a16:creationId xmlns:a16="http://schemas.microsoft.com/office/drawing/2014/main" id="{EFAC7445-85F0-2CCD-8AE4-827B8107AA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a:extLst>
              <a:ext uri="{FF2B5EF4-FFF2-40B4-BE49-F238E27FC236}">
                <a16:creationId xmlns:a16="http://schemas.microsoft.com/office/drawing/2014/main" id="{3008E4EB-BF0B-3314-AAA2-7758045814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5BAA4-C651-4324-82E0-9F04C97FA0F6}" type="datetimeFigureOut">
              <a:rPr lang="de-AT" smtClean="0"/>
              <a:t>03.07.2022</a:t>
            </a:fld>
            <a:endParaRPr lang="de-AT"/>
          </a:p>
        </p:txBody>
      </p:sp>
      <p:sp>
        <p:nvSpPr>
          <p:cNvPr id="5" name="Footer Placeholder 4">
            <a:extLst>
              <a:ext uri="{FF2B5EF4-FFF2-40B4-BE49-F238E27FC236}">
                <a16:creationId xmlns:a16="http://schemas.microsoft.com/office/drawing/2014/main" id="{169E062E-8CB5-42C7-97B2-C8160D2324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Slide Number Placeholder 5">
            <a:extLst>
              <a:ext uri="{FF2B5EF4-FFF2-40B4-BE49-F238E27FC236}">
                <a16:creationId xmlns:a16="http://schemas.microsoft.com/office/drawing/2014/main" id="{4EED73D3-D482-D1C2-983B-DBBC17B053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AD1DD2-AD19-44F9-979C-880C2ACA86C6}" type="slidenum">
              <a:rPr lang="de-AT" smtClean="0"/>
              <a:t>‹#›</a:t>
            </a:fld>
            <a:endParaRPr lang="de-AT"/>
          </a:p>
        </p:txBody>
      </p:sp>
    </p:spTree>
    <p:extLst>
      <p:ext uri="{BB962C8B-B14F-4D97-AF65-F5344CB8AC3E}">
        <p14:creationId xmlns:p14="http://schemas.microsoft.com/office/powerpoint/2010/main" val="1673033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610FC-7578-B9A4-CF3F-AA3C059AAEC3}"/>
              </a:ext>
            </a:extLst>
          </p:cNvPr>
          <p:cNvSpPr>
            <a:spLocks noGrp="1"/>
          </p:cNvSpPr>
          <p:nvPr>
            <p:ph type="ctrTitle"/>
          </p:nvPr>
        </p:nvSpPr>
        <p:spPr/>
        <p:txBody>
          <a:bodyPr/>
          <a:lstStyle/>
          <a:p>
            <a:r>
              <a:rPr lang="de-AT" dirty="0"/>
              <a:t>Projekt „Vitalwerte“</a:t>
            </a:r>
          </a:p>
        </p:txBody>
      </p:sp>
      <p:sp>
        <p:nvSpPr>
          <p:cNvPr id="3" name="Subtitle 2">
            <a:extLst>
              <a:ext uri="{FF2B5EF4-FFF2-40B4-BE49-F238E27FC236}">
                <a16:creationId xmlns:a16="http://schemas.microsoft.com/office/drawing/2014/main" id="{95DAA333-B235-407E-541B-74928DCACCAB}"/>
              </a:ext>
            </a:extLst>
          </p:cNvPr>
          <p:cNvSpPr>
            <a:spLocks noGrp="1"/>
          </p:cNvSpPr>
          <p:nvPr>
            <p:ph type="subTitle" idx="1"/>
          </p:nvPr>
        </p:nvSpPr>
        <p:spPr/>
        <p:txBody>
          <a:bodyPr>
            <a:normAutofit lnSpcReduction="10000"/>
          </a:bodyPr>
          <a:lstStyle/>
          <a:p>
            <a:endParaRPr lang="de-AT" dirty="0"/>
          </a:p>
          <a:p>
            <a:r>
              <a:rPr lang="de-AT" dirty="0"/>
              <a:t>Bittgen Stefan (ic20b058)</a:t>
            </a:r>
          </a:p>
          <a:p>
            <a:r>
              <a:rPr lang="de-AT" dirty="0"/>
              <a:t>Kurz Matthias (ic21b072)</a:t>
            </a:r>
          </a:p>
          <a:p>
            <a:r>
              <a:rPr lang="de-DE" dirty="0"/>
              <a:t>Gruppe “BITTGEN_KURZ”</a:t>
            </a:r>
            <a:endParaRPr lang="de-AT" dirty="0"/>
          </a:p>
        </p:txBody>
      </p:sp>
    </p:spTree>
    <p:extLst>
      <p:ext uri="{BB962C8B-B14F-4D97-AF65-F5344CB8AC3E}">
        <p14:creationId xmlns:p14="http://schemas.microsoft.com/office/powerpoint/2010/main" val="633775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4A83-575D-6E20-594F-7237759B41F0}"/>
              </a:ext>
            </a:extLst>
          </p:cNvPr>
          <p:cNvSpPr>
            <a:spLocks noGrp="1"/>
          </p:cNvSpPr>
          <p:nvPr>
            <p:ph type="title"/>
          </p:nvPr>
        </p:nvSpPr>
        <p:spPr/>
        <p:txBody>
          <a:bodyPr/>
          <a:lstStyle/>
          <a:p>
            <a:r>
              <a:rPr lang="de-DE" dirty="0"/>
              <a:t>Verwendete Module</a:t>
            </a:r>
            <a:endParaRPr lang="de-AT" dirty="0"/>
          </a:p>
        </p:txBody>
      </p:sp>
      <p:sp>
        <p:nvSpPr>
          <p:cNvPr id="3" name="Content Placeholder 2">
            <a:extLst>
              <a:ext uri="{FF2B5EF4-FFF2-40B4-BE49-F238E27FC236}">
                <a16:creationId xmlns:a16="http://schemas.microsoft.com/office/drawing/2014/main" id="{AE9F6BB7-6769-BB2E-5AE7-6603337B0E25}"/>
              </a:ext>
            </a:extLst>
          </p:cNvPr>
          <p:cNvSpPr>
            <a:spLocks noGrp="1"/>
          </p:cNvSpPr>
          <p:nvPr>
            <p:ph idx="1"/>
          </p:nvPr>
        </p:nvSpPr>
        <p:spPr/>
        <p:txBody>
          <a:bodyPr/>
          <a:lstStyle/>
          <a:p>
            <a:endParaRPr lang="de-AT" dirty="0"/>
          </a:p>
          <a:p>
            <a:r>
              <a:rPr lang="de-AT" dirty="0"/>
              <a:t>Modul 1: </a:t>
            </a:r>
            <a:r>
              <a:rPr lang="de-AT" b="1" dirty="0"/>
              <a:t>Heart Rate 4 </a:t>
            </a:r>
            <a:r>
              <a:rPr lang="de-AT" b="1" dirty="0" err="1"/>
              <a:t>click</a:t>
            </a:r>
            <a:r>
              <a:rPr lang="de-AT" dirty="0"/>
              <a:t>, Optischer Pulsmesser und Sauerstoffgehaltssensor (MAX30101) Entwickler: Bittgen </a:t>
            </a:r>
          </a:p>
          <a:p>
            <a:endParaRPr lang="de-AT" dirty="0"/>
          </a:p>
          <a:p>
            <a:r>
              <a:rPr lang="de-AT" dirty="0"/>
              <a:t>Modul 2 : </a:t>
            </a:r>
            <a:r>
              <a:rPr lang="de-AT" b="1" dirty="0"/>
              <a:t>8x8 LED Matrix </a:t>
            </a:r>
            <a:r>
              <a:rPr lang="de-AT" dirty="0"/>
              <a:t>(MAX7219) Green, Entwickler: Kurz</a:t>
            </a:r>
          </a:p>
        </p:txBody>
      </p:sp>
    </p:spTree>
    <p:extLst>
      <p:ext uri="{BB962C8B-B14F-4D97-AF65-F5344CB8AC3E}">
        <p14:creationId xmlns:p14="http://schemas.microsoft.com/office/powerpoint/2010/main" val="1802299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0D8A-1B66-E91A-C41D-0D1FFAD8027B}"/>
              </a:ext>
            </a:extLst>
          </p:cNvPr>
          <p:cNvSpPr>
            <a:spLocks noGrp="1"/>
          </p:cNvSpPr>
          <p:nvPr>
            <p:ph type="title"/>
          </p:nvPr>
        </p:nvSpPr>
        <p:spPr/>
        <p:txBody>
          <a:bodyPr/>
          <a:lstStyle/>
          <a:p>
            <a:r>
              <a:rPr lang="de-AT" dirty="0"/>
              <a:t>Funktionsbeschreibung</a:t>
            </a:r>
          </a:p>
        </p:txBody>
      </p:sp>
      <p:sp>
        <p:nvSpPr>
          <p:cNvPr id="3" name="Content Placeholder 2">
            <a:extLst>
              <a:ext uri="{FF2B5EF4-FFF2-40B4-BE49-F238E27FC236}">
                <a16:creationId xmlns:a16="http://schemas.microsoft.com/office/drawing/2014/main" id="{63A6D756-F606-824C-82B3-DA3875EFB86A}"/>
              </a:ext>
            </a:extLst>
          </p:cNvPr>
          <p:cNvSpPr>
            <a:spLocks noGrp="1"/>
          </p:cNvSpPr>
          <p:nvPr>
            <p:ph idx="1"/>
          </p:nvPr>
        </p:nvSpPr>
        <p:spPr/>
        <p:txBody>
          <a:bodyPr>
            <a:normAutofit fontScale="77500" lnSpcReduction="20000"/>
          </a:bodyPr>
          <a:lstStyle/>
          <a:p>
            <a:r>
              <a:rPr lang="de-DE" dirty="0"/>
              <a:t>Der interne Temperatursensor des HR4 Mikrocontrollers </a:t>
            </a:r>
            <a:r>
              <a:rPr lang="de-DE" b="1" dirty="0"/>
              <a:t>(</a:t>
            </a:r>
            <a:r>
              <a:rPr lang="de-AT" b="1" dirty="0"/>
              <a:t>Heart Rate 4 </a:t>
            </a:r>
            <a:r>
              <a:rPr lang="de-AT" b="1" dirty="0" err="1"/>
              <a:t>click</a:t>
            </a:r>
            <a:r>
              <a:rPr lang="de-AT" b="1" dirty="0"/>
              <a:t> ) </a:t>
            </a:r>
            <a:r>
              <a:rPr lang="de-DE" dirty="0"/>
              <a:t>wurde in Betrieb genommen und über ein Register ausgelesen. Der Puls wurde ebenfalls implementiert, dazu wird gemessen ob ein Finger erkannt wurde, wenn dem so ist wird der Puls des Probanden berechnet und ebenfalls ausgegeben. Die erfassten Werte werden über das WiFi Modul an unseren Webserver mittels POST-Request gesendet. Auf unseren Webserver befindet sich ein PHP-Skript welches diesen Request entgegennimmt und die Werte in eine Datenbank am Server ablegt. </a:t>
            </a:r>
          </a:p>
          <a:p>
            <a:endParaRPr lang="de-DE" dirty="0"/>
          </a:p>
          <a:p>
            <a:r>
              <a:rPr lang="de-DE" dirty="0"/>
              <a:t>Das Output Modul</a:t>
            </a:r>
            <a:r>
              <a:rPr lang="de-DE" b="1" dirty="0"/>
              <a:t> (</a:t>
            </a:r>
            <a:r>
              <a:rPr lang="de-AT" b="1" dirty="0"/>
              <a:t>8x8 LED Matrix)</a:t>
            </a:r>
            <a:r>
              <a:rPr lang="de-DE" dirty="0"/>
              <a:t> holt sich die Daten vom Webserver mittels GET-Request und zeigt diese über ihre LEDS an. Zuerst wird immer ein Zeichen angezeigt und dann folgen jeweils die Daten für Puls und Temperatur.</a:t>
            </a:r>
          </a:p>
          <a:p>
            <a:endParaRPr lang="de-DE" b="1" dirty="0"/>
          </a:p>
          <a:p>
            <a:r>
              <a:rPr lang="de-DE" dirty="0"/>
              <a:t>Als Server wurde ein Raspberry PI mit OS Raspbian, PHP, Apache Webserver und </a:t>
            </a:r>
            <a:r>
              <a:rPr lang="de-DE" dirty="0" err="1"/>
              <a:t>MySql</a:t>
            </a:r>
            <a:r>
              <a:rPr lang="de-DE" dirty="0"/>
              <a:t> Datenbank verwendet. </a:t>
            </a:r>
          </a:p>
          <a:p>
            <a:endParaRPr lang="de-DE" dirty="0"/>
          </a:p>
        </p:txBody>
      </p:sp>
    </p:spTree>
    <p:extLst>
      <p:ext uri="{BB962C8B-B14F-4D97-AF65-F5344CB8AC3E}">
        <p14:creationId xmlns:p14="http://schemas.microsoft.com/office/powerpoint/2010/main" val="318719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B4253-B8EB-AD22-9644-85D75D4BF1AE}"/>
              </a:ext>
            </a:extLst>
          </p:cNvPr>
          <p:cNvSpPr>
            <a:spLocks noGrp="1"/>
          </p:cNvSpPr>
          <p:nvPr>
            <p:ph type="title"/>
          </p:nvPr>
        </p:nvSpPr>
        <p:spPr>
          <a:xfrm>
            <a:off x="470602" y="312334"/>
            <a:ext cx="10515600" cy="1325563"/>
          </a:xfrm>
        </p:spPr>
        <p:txBody>
          <a:bodyPr/>
          <a:lstStyle/>
          <a:p>
            <a:pPr algn="ctr"/>
            <a:r>
              <a:rPr lang="de-AT" dirty="0"/>
              <a:t>Blockdiagramm</a:t>
            </a:r>
          </a:p>
        </p:txBody>
      </p:sp>
      <p:pic>
        <p:nvPicPr>
          <p:cNvPr id="5" name="Content Placeholder 4">
            <a:extLst>
              <a:ext uri="{FF2B5EF4-FFF2-40B4-BE49-F238E27FC236}">
                <a16:creationId xmlns:a16="http://schemas.microsoft.com/office/drawing/2014/main" id="{61425279-7DAF-0493-AD07-A174246366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826" y="1288012"/>
            <a:ext cx="6081103" cy="5462686"/>
          </a:xfrm>
        </p:spPr>
      </p:pic>
    </p:spTree>
    <p:extLst>
      <p:ext uri="{BB962C8B-B14F-4D97-AF65-F5344CB8AC3E}">
        <p14:creationId xmlns:p14="http://schemas.microsoft.com/office/powerpoint/2010/main" val="1060749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0D8A-1B66-E91A-C41D-0D1FFAD8027B}"/>
              </a:ext>
            </a:extLst>
          </p:cNvPr>
          <p:cNvSpPr>
            <a:spLocks noGrp="1"/>
          </p:cNvSpPr>
          <p:nvPr>
            <p:ph type="title"/>
          </p:nvPr>
        </p:nvSpPr>
        <p:spPr/>
        <p:txBody>
          <a:bodyPr/>
          <a:lstStyle/>
          <a:p>
            <a:r>
              <a:rPr lang="de-AT" dirty="0"/>
              <a:t>Szenarios</a:t>
            </a:r>
          </a:p>
        </p:txBody>
      </p:sp>
      <p:sp>
        <p:nvSpPr>
          <p:cNvPr id="3" name="Content Placeholder 2">
            <a:extLst>
              <a:ext uri="{FF2B5EF4-FFF2-40B4-BE49-F238E27FC236}">
                <a16:creationId xmlns:a16="http://schemas.microsoft.com/office/drawing/2014/main" id="{63A6D756-F606-824C-82B3-DA3875EFB86A}"/>
              </a:ext>
            </a:extLst>
          </p:cNvPr>
          <p:cNvSpPr>
            <a:spLocks noGrp="1"/>
          </p:cNvSpPr>
          <p:nvPr>
            <p:ph idx="1"/>
          </p:nvPr>
        </p:nvSpPr>
        <p:spPr/>
        <p:txBody>
          <a:bodyPr>
            <a:normAutofit fontScale="92500" lnSpcReduction="10000"/>
          </a:bodyPr>
          <a:lstStyle/>
          <a:p>
            <a:r>
              <a:rPr lang="de-DE" b="1" dirty="0">
                <a:solidFill>
                  <a:schemeClr val="accent6"/>
                </a:solidFill>
              </a:rPr>
              <a:t>Szenario 1: </a:t>
            </a:r>
            <a:r>
              <a:rPr lang="de-DE" dirty="0"/>
              <a:t>Wenn man einen Finger an den Sensor hält, wird die Herzfrequenz und die Temperatur kontinuierlich gemessen und an unseren Server gesendet. Das Ausgabemodul holt sich die Daten vom Webserver und zeigt diese immer aktuell an. </a:t>
            </a:r>
          </a:p>
          <a:p>
            <a:r>
              <a:rPr lang="de-DE" b="1" dirty="0">
                <a:solidFill>
                  <a:schemeClr val="accent6"/>
                </a:solidFill>
              </a:rPr>
              <a:t>Szenario 2: </a:t>
            </a:r>
            <a:r>
              <a:rPr lang="de-DE" dirty="0"/>
              <a:t>Wenn der Wert eines Sensors (</a:t>
            </a:r>
            <a:r>
              <a:rPr lang="de-DE" dirty="0" err="1"/>
              <a:t>zB</a:t>
            </a:r>
            <a:r>
              <a:rPr lang="de-DE" dirty="0"/>
              <a:t>: Herzfrequenz) einen bestimmten Level (zu hoch) erreicht soll am Ausgabemodul eine bestimmte Ausgabe in Helligkeitsstufe 1 (= von der Norm abweichender Wert) erscheinen. </a:t>
            </a:r>
          </a:p>
          <a:p>
            <a:r>
              <a:rPr lang="de-DE" b="1" dirty="0">
                <a:solidFill>
                  <a:schemeClr val="accent6"/>
                </a:solidFill>
              </a:rPr>
              <a:t>Szenario 3: </a:t>
            </a:r>
            <a:r>
              <a:rPr lang="de-DE" dirty="0"/>
              <a:t>Wenn der Wert eines Sensors (</a:t>
            </a:r>
            <a:r>
              <a:rPr lang="de-DE" dirty="0" err="1"/>
              <a:t>zB</a:t>
            </a:r>
            <a:r>
              <a:rPr lang="de-DE" dirty="0"/>
              <a:t>: </a:t>
            </a:r>
            <a:r>
              <a:rPr lang="de-DE" dirty="0" err="1"/>
              <a:t>Termperatursensor</a:t>
            </a:r>
            <a:r>
              <a:rPr lang="de-DE" dirty="0"/>
              <a:t>) einen bestimmten Level (zu niedrig) erreicht soll am Ausgabemodul eine andere Ausgabe Helligkeitsstufe 2 (= von der Norm abweichender Wert) erscheinen.</a:t>
            </a:r>
          </a:p>
        </p:txBody>
      </p:sp>
    </p:spTree>
    <p:extLst>
      <p:ext uri="{BB962C8B-B14F-4D97-AF65-F5344CB8AC3E}">
        <p14:creationId xmlns:p14="http://schemas.microsoft.com/office/powerpoint/2010/main" val="1771509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0D8A-1B66-E91A-C41D-0D1FFAD8027B}"/>
              </a:ext>
            </a:extLst>
          </p:cNvPr>
          <p:cNvSpPr>
            <a:spLocks noGrp="1"/>
          </p:cNvSpPr>
          <p:nvPr>
            <p:ph type="title"/>
          </p:nvPr>
        </p:nvSpPr>
        <p:spPr/>
        <p:txBody>
          <a:bodyPr/>
          <a:lstStyle/>
          <a:p>
            <a:r>
              <a:rPr lang="de-AT" dirty="0" err="1"/>
              <a:t>Lessons</a:t>
            </a:r>
            <a:r>
              <a:rPr lang="de-AT" dirty="0"/>
              <a:t> </a:t>
            </a:r>
            <a:r>
              <a:rPr lang="de-AT" dirty="0" err="1"/>
              <a:t>learned</a:t>
            </a:r>
            <a:endParaRPr lang="de-AT" dirty="0"/>
          </a:p>
        </p:txBody>
      </p:sp>
      <p:sp>
        <p:nvSpPr>
          <p:cNvPr id="3" name="Content Placeholder 2">
            <a:extLst>
              <a:ext uri="{FF2B5EF4-FFF2-40B4-BE49-F238E27FC236}">
                <a16:creationId xmlns:a16="http://schemas.microsoft.com/office/drawing/2014/main" id="{63A6D756-F606-824C-82B3-DA3875EFB86A}"/>
              </a:ext>
            </a:extLst>
          </p:cNvPr>
          <p:cNvSpPr>
            <a:spLocks noGrp="1"/>
          </p:cNvSpPr>
          <p:nvPr>
            <p:ph idx="1"/>
          </p:nvPr>
        </p:nvSpPr>
        <p:spPr/>
        <p:txBody>
          <a:bodyPr>
            <a:normAutofit lnSpcReduction="10000"/>
          </a:bodyPr>
          <a:lstStyle/>
          <a:p>
            <a:r>
              <a:rPr lang="de-DE" dirty="0"/>
              <a:t>Wie funktioniert ein Eingabe-/Ausgabemodul</a:t>
            </a:r>
          </a:p>
          <a:p>
            <a:r>
              <a:rPr lang="de-DE" dirty="0"/>
              <a:t>Wie versende ich Daten zwischen den Modulen</a:t>
            </a:r>
          </a:p>
          <a:p>
            <a:r>
              <a:rPr lang="de-DE" dirty="0"/>
              <a:t>Webserver aufsetzen mit Datenbank Anbindung</a:t>
            </a:r>
          </a:p>
          <a:p>
            <a:r>
              <a:rPr lang="de-DE" dirty="0"/>
              <a:t>PHP Grundkenntnisse</a:t>
            </a:r>
          </a:p>
          <a:p>
            <a:r>
              <a:rPr lang="de-DE" dirty="0"/>
              <a:t>ESP32 Modul – Herstellung der Verbindung, Senden-/Empfangen von Daten</a:t>
            </a:r>
          </a:p>
          <a:p>
            <a:r>
              <a:rPr lang="de-DE" dirty="0"/>
              <a:t>HTTP Header &amp; Body richtig zusammensetzen, auf was muss ich achten wenn ich Daten an den Webserver sende u. empfange (</a:t>
            </a:r>
            <a:r>
              <a:rPr lang="de-DE" dirty="0" err="1"/>
              <a:t>zB</a:t>
            </a:r>
            <a:r>
              <a:rPr lang="de-DE" dirty="0"/>
              <a:t>. Content-</a:t>
            </a:r>
            <a:r>
              <a:rPr lang="de-DE" dirty="0" err="1"/>
              <a:t>Length</a:t>
            </a:r>
            <a:r>
              <a:rPr lang="de-DE" dirty="0"/>
              <a:t> muss immer stimmen, sonst nimmt sie der Server nicht an)</a:t>
            </a:r>
          </a:p>
          <a:p>
            <a:pPr marL="0" indent="0">
              <a:buNone/>
            </a:pPr>
            <a:endParaRPr lang="de-DE" dirty="0"/>
          </a:p>
        </p:txBody>
      </p:sp>
    </p:spTree>
    <p:extLst>
      <p:ext uri="{BB962C8B-B14F-4D97-AF65-F5344CB8AC3E}">
        <p14:creationId xmlns:p14="http://schemas.microsoft.com/office/powerpoint/2010/main" val="3556925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D8F3E-E75C-1279-65C3-1758E48B7E7C}"/>
              </a:ext>
            </a:extLst>
          </p:cNvPr>
          <p:cNvSpPr>
            <a:spLocks noGrp="1"/>
          </p:cNvSpPr>
          <p:nvPr>
            <p:ph type="title"/>
          </p:nvPr>
        </p:nvSpPr>
        <p:spPr>
          <a:xfrm>
            <a:off x="507362" y="328365"/>
            <a:ext cx="10515600" cy="1325563"/>
          </a:xfrm>
        </p:spPr>
        <p:txBody>
          <a:bodyPr/>
          <a:lstStyle/>
          <a:p>
            <a:r>
              <a:rPr lang="de-AT" dirty="0" err="1"/>
              <a:t>Results</a:t>
            </a:r>
            <a:r>
              <a:rPr lang="de-AT" dirty="0"/>
              <a:t> - Heart Rate 4 Click</a:t>
            </a:r>
          </a:p>
        </p:txBody>
      </p:sp>
      <p:pic>
        <p:nvPicPr>
          <p:cNvPr id="5" name="Content Placeholder 4">
            <a:extLst>
              <a:ext uri="{FF2B5EF4-FFF2-40B4-BE49-F238E27FC236}">
                <a16:creationId xmlns:a16="http://schemas.microsoft.com/office/drawing/2014/main" id="{59CC1EBA-10F9-EB30-6EDD-F9E200FE64DE}"/>
              </a:ext>
            </a:extLst>
          </p:cNvPr>
          <p:cNvPicPr>
            <a:picLocks noGrp="1" noChangeAspect="1"/>
          </p:cNvPicPr>
          <p:nvPr>
            <p:ph idx="1"/>
          </p:nvPr>
        </p:nvPicPr>
        <p:blipFill>
          <a:blip r:embed="rId2"/>
          <a:stretch>
            <a:fillRect/>
          </a:stretch>
        </p:blipFill>
        <p:spPr>
          <a:xfrm>
            <a:off x="6959327" y="2840807"/>
            <a:ext cx="2901490" cy="605913"/>
          </a:xfrm>
        </p:spPr>
      </p:pic>
      <p:sp>
        <p:nvSpPr>
          <p:cNvPr id="9" name="TextBox 8">
            <a:extLst>
              <a:ext uri="{FF2B5EF4-FFF2-40B4-BE49-F238E27FC236}">
                <a16:creationId xmlns:a16="http://schemas.microsoft.com/office/drawing/2014/main" id="{D924D2BD-43D1-D431-68B2-B014E4C094D7}"/>
              </a:ext>
            </a:extLst>
          </p:cNvPr>
          <p:cNvSpPr txBox="1"/>
          <p:nvPr/>
        </p:nvSpPr>
        <p:spPr>
          <a:xfrm>
            <a:off x="6611786" y="1607630"/>
            <a:ext cx="4365226" cy="1200329"/>
          </a:xfrm>
          <a:prstGeom prst="rect">
            <a:avLst/>
          </a:prstGeom>
          <a:noFill/>
        </p:spPr>
        <p:txBody>
          <a:bodyPr wrap="square" rtlCol="0">
            <a:spAutoFit/>
          </a:bodyPr>
          <a:lstStyle/>
          <a:p>
            <a:pPr marL="285750" indent="-285750">
              <a:buFont typeface="Arial" panose="020B0604020202020204" pitchFamily="34" charset="0"/>
              <a:buChar char="•"/>
            </a:pPr>
            <a:r>
              <a:rPr lang="de-AT" dirty="0"/>
              <a:t>2. Wenn ein Finger erkannt wurde, wird die Temperatur und der Puls in der </a:t>
            </a:r>
            <a:r>
              <a:rPr lang="de-AT" dirty="0" err="1"/>
              <a:t>Putty</a:t>
            </a:r>
            <a:r>
              <a:rPr lang="de-AT" dirty="0"/>
              <a:t> Konsole vom Eingabemodul angezeigt und an den Server gesendet:</a:t>
            </a:r>
          </a:p>
        </p:txBody>
      </p:sp>
      <p:pic>
        <p:nvPicPr>
          <p:cNvPr id="14" name="Picture 13">
            <a:extLst>
              <a:ext uri="{FF2B5EF4-FFF2-40B4-BE49-F238E27FC236}">
                <a16:creationId xmlns:a16="http://schemas.microsoft.com/office/drawing/2014/main" id="{96A74495-61F5-1BFE-875F-1C30C32CFA4D}"/>
              </a:ext>
            </a:extLst>
          </p:cNvPr>
          <p:cNvPicPr>
            <a:picLocks noChangeAspect="1"/>
          </p:cNvPicPr>
          <p:nvPr/>
        </p:nvPicPr>
        <p:blipFill>
          <a:blip r:embed="rId3"/>
          <a:stretch>
            <a:fillRect/>
          </a:stretch>
        </p:blipFill>
        <p:spPr>
          <a:xfrm>
            <a:off x="202752" y="1871889"/>
            <a:ext cx="4566831" cy="4855074"/>
          </a:xfrm>
          <a:prstGeom prst="rect">
            <a:avLst/>
          </a:prstGeom>
        </p:spPr>
      </p:pic>
      <p:sp>
        <p:nvSpPr>
          <p:cNvPr id="3" name="TextBox 2">
            <a:extLst>
              <a:ext uri="{FF2B5EF4-FFF2-40B4-BE49-F238E27FC236}">
                <a16:creationId xmlns:a16="http://schemas.microsoft.com/office/drawing/2014/main" id="{DFE9D226-097D-6DE9-BA1B-EA353D11C7C6}"/>
              </a:ext>
            </a:extLst>
          </p:cNvPr>
          <p:cNvSpPr txBox="1"/>
          <p:nvPr/>
        </p:nvSpPr>
        <p:spPr>
          <a:xfrm>
            <a:off x="128660" y="1502557"/>
            <a:ext cx="4337656" cy="369332"/>
          </a:xfrm>
          <a:prstGeom prst="rect">
            <a:avLst/>
          </a:prstGeom>
          <a:noFill/>
        </p:spPr>
        <p:txBody>
          <a:bodyPr wrap="square" rtlCol="0">
            <a:spAutoFit/>
          </a:bodyPr>
          <a:lstStyle/>
          <a:p>
            <a:pPr marL="285750" indent="-285750">
              <a:buFont typeface="Arial" panose="020B0604020202020204" pitchFamily="34" charset="0"/>
              <a:buChar char="•"/>
            </a:pPr>
            <a:r>
              <a:rPr lang="de-AT" dirty="0"/>
              <a:t>1. WiFi </a:t>
            </a:r>
            <a:r>
              <a:rPr lang="de-AT" dirty="0" err="1"/>
              <a:t>Init</a:t>
            </a:r>
            <a:endParaRPr lang="de-AT" dirty="0"/>
          </a:p>
        </p:txBody>
      </p:sp>
      <p:sp>
        <p:nvSpPr>
          <p:cNvPr id="11" name="TextBox 10">
            <a:extLst>
              <a:ext uri="{FF2B5EF4-FFF2-40B4-BE49-F238E27FC236}">
                <a16:creationId xmlns:a16="http://schemas.microsoft.com/office/drawing/2014/main" id="{8460AF1E-D727-68DB-96D0-388E8A26E4B2}"/>
              </a:ext>
            </a:extLst>
          </p:cNvPr>
          <p:cNvSpPr txBox="1"/>
          <p:nvPr/>
        </p:nvSpPr>
        <p:spPr>
          <a:xfrm>
            <a:off x="6657736" y="3680710"/>
            <a:ext cx="6095234" cy="369332"/>
          </a:xfrm>
          <a:prstGeom prst="rect">
            <a:avLst/>
          </a:prstGeom>
          <a:noFill/>
        </p:spPr>
        <p:txBody>
          <a:bodyPr wrap="square">
            <a:spAutoFit/>
          </a:bodyPr>
          <a:lstStyle/>
          <a:p>
            <a:pPr marL="285750" indent="-285750">
              <a:buFont typeface="Arial" panose="020B0604020202020204" pitchFamily="34" charset="0"/>
              <a:buChar char="•"/>
            </a:pPr>
            <a:r>
              <a:rPr lang="de-AT" dirty="0"/>
              <a:t>3. Datenbank Webserver: </a:t>
            </a:r>
          </a:p>
        </p:txBody>
      </p:sp>
      <p:pic>
        <p:nvPicPr>
          <p:cNvPr id="13" name="Picture 12">
            <a:extLst>
              <a:ext uri="{FF2B5EF4-FFF2-40B4-BE49-F238E27FC236}">
                <a16:creationId xmlns:a16="http://schemas.microsoft.com/office/drawing/2014/main" id="{4BAEF746-DBC3-124F-FB03-883E03ADF406}"/>
              </a:ext>
            </a:extLst>
          </p:cNvPr>
          <p:cNvPicPr>
            <a:picLocks noChangeAspect="1"/>
          </p:cNvPicPr>
          <p:nvPr/>
        </p:nvPicPr>
        <p:blipFill>
          <a:blip r:embed="rId4"/>
          <a:stretch>
            <a:fillRect/>
          </a:stretch>
        </p:blipFill>
        <p:spPr>
          <a:xfrm>
            <a:off x="6741830" y="4094797"/>
            <a:ext cx="3670150" cy="346463"/>
          </a:xfrm>
          <a:prstGeom prst="rect">
            <a:avLst/>
          </a:prstGeom>
        </p:spPr>
      </p:pic>
      <p:pic>
        <p:nvPicPr>
          <p:cNvPr id="15" name="Picture 14">
            <a:extLst>
              <a:ext uri="{FF2B5EF4-FFF2-40B4-BE49-F238E27FC236}">
                <a16:creationId xmlns:a16="http://schemas.microsoft.com/office/drawing/2014/main" id="{B6D55CEC-0A50-80B2-3C76-62629A356858}"/>
              </a:ext>
            </a:extLst>
          </p:cNvPr>
          <p:cNvPicPr>
            <a:picLocks noChangeAspect="1"/>
          </p:cNvPicPr>
          <p:nvPr/>
        </p:nvPicPr>
        <p:blipFill>
          <a:blip r:embed="rId5"/>
          <a:stretch>
            <a:fillRect/>
          </a:stretch>
        </p:blipFill>
        <p:spPr>
          <a:xfrm>
            <a:off x="6741830" y="4441260"/>
            <a:ext cx="4420665" cy="1184000"/>
          </a:xfrm>
          <a:prstGeom prst="rect">
            <a:avLst/>
          </a:prstGeom>
        </p:spPr>
      </p:pic>
    </p:spTree>
    <p:extLst>
      <p:ext uri="{BB962C8B-B14F-4D97-AF65-F5344CB8AC3E}">
        <p14:creationId xmlns:p14="http://schemas.microsoft.com/office/powerpoint/2010/main" val="10908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D8F3E-E75C-1279-65C3-1758E48B7E7C}"/>
              </a:ext>
            </a:extLst>
          </p:cNvPr>
          <p:cNvSpPr>
            <a:spLocks noGrp="1"/>
          </p:cNvSpPr>
          <p:nvPr>
            <p:ph type="title"/>
          </p:nvPr>
        </p:nvSpPr>
        <p:spPr/>
        <p:txBody>
          <a:bodyPr/>
          <a:lstStyle/>
          <a:p>
            <a:r>
              <a:rPr lang="de-AT" dirty="0" err="1"/>
              <a:t>Results</a:t>
            </a:r>
            <a:r>
              <a:rPr lang="de-AT" dirty="0"/>
              <a:t> – 8x8 Click</a:t>
            </a:r>
          </a:p>
        </p:txBody>
      </p:sp>
      <p:sp>
        <p:nvSpPr>
          <p:cNvPr id="16" name="Content Placeholder 15">
            <a:extLst>
              <a:ext uri="{FF2B5EF4-FFF2-40B4-BE49-F238E27FC236}">
                <a16:creationId xmlns:a16="http://schemas.microsoft.com/office/drawing/2014/main" id="{39F327D8-783E-1B11-1AFA-9C82DD2532A6}"/>
              </a:ext>
            </a:extLst>
          </p:cNvPr>
          <p:cNvSpPr>
            <a:spLocks noGrp="1"/>
          </p:cNvSpPr>
          <p:nvPr>
            <p:ph idx="1"/>
          </p:nvPr>
        </p:nvSpPr>
        <p:spPr>
          <a:xfrm>
            <a:off x="424652" y="1690688"/>
            <a:ext cx="10515600" cy="4351338"/>
          </a:xfrm>
        </p:spPr>
        <p:txBody>
          <a:bodyPr>
            <a:normAutofit/>
          </a:bodyPr>
          <a:lstStyle/>
          <a:p>
            <a:r>
              <a:rPr lang="de-AT" sz="1400" dirty="0"/>
              <a:t>4. Daten </a:t>
            </a:r>
            <a:r>
              <a:rPr lang="de-AT" sz="1400" dirty="0" err="1"/>
              <a:t>fetchen</a:t>
            </a:r>
            <a:r>
              <a:rPr lang="de-AT" sz="1400" dirty="0"/>
              <a:t> von Webserver mittels HTTP GET-Request</a:t>
            </a:r>
          </a:p>
        </p:txBody>
      </p:sp>
      <p:pic>
        <p:nvPicPr>
          <p:cNvPr id="18" name="Picture 17">
            <a:extLst>
              <a:ext uri="{FF2B5EF4-FFF2-40B4-BE49-F238E27FC236}">
                <a16:creationId xmlns:a16="http://schemas.microsoft.com/office/drawing/2014/main" id="{E3EFE8E4-A18B-0756-DF40-3D7F344C18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692" y="1965297"/>
            <a:ext cx="3603563" cy="3869813"/>
          </a:xfrm>
          <a:prstGeom prst="rect">
            <a:avLst/>
          </a:prstGeom>
        </p:spPr>
      </p:pic>
      <p:pic>
        <p:nvPicPr>
          <p:cNvPr id="19" name="20220703_130144">
            <a:hlinkClick r:id="" action="ppaction://media"/>
            <a:extLst>
              <a:ext uri="{FF2B5EF4-FFF2-40B4-BE49-F238E27FC236}">
                <a16:creationId xmlns:a16="http://schemas.microsoft.com/office/drawing/2014/main" id="{253709FE-95D4-E63D-D1D3-930769AD844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rot="16200000">
            <a:off x="6408385" y="1074830"/>
            <a:ext cx="3262944" cy="5800790"/>
          </a:xfrm>
          <a:prstGeom prst="rect">
            <a:avLst/>
          </a:prstGeom>
        </p:spPr>
      </p:pic>
      <p:sp>
        <p:nvSpPr>
          <p:cNvPr id="20" name="TextBox 19">
            <a:extLst>
              <a:ext uri="{FF2B5EF4-FFF2-40B4-BE49-F238E27FC236}">
                <a16:creationId xmlns:a16="http://schemas.microsoft.com/office/drawing/2014/main" id="{2105D45E-4F39-28A4-80EC-6D0DA176D9F0}"/>
              </a:ext>
            </a:extLst>
          </p:cNvPr>
          <p:cNvSpPr txBox="1"/>
          <p:nvPr/>
        </p:nvSpPr>
        <p:spPr>
          <a:xfrm>
            <a:off x="5183133" y="1646743"/>
            <a:ext cx="5513970" cy="523220"/>
          </a:xfrm>
          <a:prstGeom prst="rect">
            <a:avLst/>
          </a:prstGeom>
          <a:noFill/>
        </p:spPr>
        <p:txBody>
          <a:bodyPr wrap="square" rtlCol="0">
            <a:spAutoFit/>
          </a:bodyPr>
          <a:lstStyle/>
          <a:p>
            <a:pPr marL="285750" indent="-285750">
              <a:buFont typeface="Arial" panose="020B0604020202020204" pitchFamily="34" charset="0"/>
              <a:buChar char="•"/>
            </a:pPr>
            <a:r>
              <a:rPr lang="de-AT" sz="1400" dirty="0"/>
              <a:t>5. Anzeigen der Werte von Temperatur (Nach dem Smiley) und Puls (Nach dem Herz-Symbol</a:t>
            </a:r>
          </a:p>
        </p:txBody>
      </p:sp>
    </p:spTree>
    <p:extLst>
      <p:ext uri="{BB962C8B-B14F-4D97-AF65-F5344CB8AC3E}">
        <p14:creationId xmlns:p14="http://schemas.microsoft.com/office/powerpoint/2010/main" val="412464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37"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D8F3E-E75C-1279-65C3-1758E48B7E7C}"/>
              </a:ext>
            </a:extLst>
          </p:cNvPr>
          <p:cNvSpPr>
            <a:spLocks noGrp="1"/>
          </p:cNvSpPr>
          <p:nvPr>
            <p:ph type="title"/>
          </p:nvPr>
        </p:nvSpPr>
        <p:spPr>
          <a:xfrm>
            <a:off x="838200" y="319175"/>
            <a:ext cx="10515600" cy="1325563"/>
          </a:xfrm>
        </p:spPr>
        <p:txBody>
          <a:bodyPr/>
          <a:lstStyle/>
          <a:p>
            <a:r>
              <a:rPr lang="de-AT" dirty="0" err="1"/>
              <a:t>Results</a:t>
            </a:r>
            <a:r>
              <a:rPr lang="de-AT" dirty="0"/>
              <a:t> – 8x8 Click </a:t>
            </a:r>
            <a:r>
              <a:rPr lang="de-AT" dirty="0" err="1"/>
              <a:t>Brightness</a:t>
            </a:r>
            <a:endParaRPr lang="de-AT" dirty="0"/>
          </a:p>
        </p:txBody>
      </p:sp>
      <p:pic>
        <p:nvPicPr>
          <p:cNvPr id="6" name="Picture 5">
            <a:extLst>
              <a:ext uri="{FF2B5EF4-FFF2-40B4-BE49-F238E27FC236}">
                <a16:creationId xmlns:a16="http://schemas.microsoft.com/office/drawing/2014/main" id="{4D78336B-DDAA-C96F-0F98-6E9CEB269B07}"/>
              </a:ext>
            </a:extLst>
          </p:cNvPr>
          <p:cNvPicPr>
            <a:picLocks noChangeAspect="1"/>
          </p:cNvPicPr>
          <p:nvPr/>
        </p:nvPicPr>
        <p:blipFill rotWithShape="1">
          <a:blip r:embed="rId3">
            <a:extLst>
              <a:ext uri="{28A0092B-C50C-407E-A947-70E740481C1C}">
                <a14:useLocalDpi xmlns:a14="http://schemas.microsoft.com/office/drawing/2010/main" val="0"/>
              </a:ext>
            </a:extLst>
          </a:blip>
          <a:srcRect l="6165" t="5619" r="50820"/>
          <a:stretch/>
        </p:blipFill>
        <p:spPr>
          <a:xfrm rot="5400000">
            <a:off x="7465818" y="2415940"/>
            <a:ext cx="2949974" cy="2915246"/>
          </a:xfrm>
          <a:prstGeom prst="rect">
            <a:avLst/>
          </a:prstGeom>
        </p:spPr>
      </p:pic>
      <p:pic>
        <p:nvPicPr>
          <p:cNvPr id="8" name="Picture 7">
            <a:extLst>
              <a:ext uri="{FF2B5EF4-FFF2-40B4-BE49-F238E27FC236}">
                <a16:creationId xmlns:a16="http://schemas.microsoft.com/office/drawing/2014/main" id="{DA0398EE-12EE-F180-3C74-F2AA8DB31624}"/>
              </a:ext>
            </a:extLst>
          </p:cNvPr>
          <p:cNvPicPr>
            <a:picLocks noChangeAspect="1"/>
          </p:cNvPicPr>
          <p:nvPr/>
        </p:nvPicPr>
        <p:blipFill rotWithShape="1">
          <a:blip r:embed="rId4">
            <a:extLst>
              <a:ext uri="{28A0092B-C50C-407E-A947-70E740481C1C}">
                <a14:useLocalDpi xmlns:a14="http://schemas.microsoft.com/office/drawing/2010/main" val="0"/>
              </a:ext>
            </a:extLst>
          </a:blip>
          <a:srcRect l="12192" t="6738" r="43988" b="942"/>
          <a:stretch/>
        </p:blipFill>
        <p:spPr>
          <a:xfrm rot="5400000">
            <a:off x="3978557" y="2475351"/>
            <a:ext cx="3005114" cy="2851565"/>
          </a:xfrm>
          <a:prstGeom prst="rect">
            <a:avLst/>
          </a:prstGeom>
        </p:spPr>
      </p:pic>
      <p:pic>
        <p:nvPicPr>
          <p:cNvPr id="10" name="Picture 9">
            <a:extLst>
              <a:ext uri="{FF2B5EF4-FFF2-40B4-BE49-F238E27FC236}">
                <a16:creationId xmlns:a16="http://schemas.microsoft.com/office/drawing/2014/main" id="{7710B3D5-D97F-DA5C-8538-140DA1892DB5}"/>
              </a:ext>
            </a:extLst>
          </p:cNvPr>
          <p:cNvPicPr>
            <a:picLocks noChangeAspect="1"/>
          </p:cNvPicPr>
          <p:nvPr/>
        </p:nvPicPr>
        <p:blipFill rotWithShape="1">
          <a:blip r:embed="rId5">
            <a:extLst>
              <a:ext uri="{28A0092B-C50C-407E-A947-70E740481C1C}">
                <a14:useLocalDpi xmlns:a14="http://schemas.microsoft.com/office/drawing/2010/main" val="0"/>
              </a:ext>
            </a:extLst>
          </a:blip>
          <a:srcRect l="11695" t="2644" r="44085"/>
          <a:stretch/>
        </p:blipFill>
        <p:spPr>
          <a:xfrm rot="5400000">
            <a:off x="596331" y="2369990"/>
            <a:ext cx="3032681" cy="3007145"/>
          </a:xfrm>
          <a:prstGeom prst="rect">
            <a:avLst/>
          </a:prstGeom>
        </p:spPr>
      </p:pic>
    </p:spTree>
    <p:extLst>
      <p:ext uri="{BB962C8B-B14F-4D97-AF65-F5344CB8AC3E}">
        <p14:creationId xmlns:p14="http://schemas.microsoft.com/office/powerpoint/2010/main" val="2717165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474</Words>
  <Application>Microsoft Office PowerPoint</Application>
  <PresentationFormat>Widescreen</PresentationFormat>
  <Paragraphs>38</Paragraphs>
  <Slides>9</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Projekt „Vitalwerte“</vt:lpstr>
      <vt:lpstr>Verwendete Module</vt:lpstr>
      <vt:lpstr>Funktionsbeschreibung</vt:lpstr>
      <vt:lpstr>Blockdiagramm</vt:lpstr>
      <vt:lpstr>Szenarios</vt:lpstr>
      <vt:lpstr>Lessons learned</vt:lpstr>
      <vt:lpstr>Results - Heart Rate 4 Click</vt:lpstr>
      <vt:lpstr>Results – 8x8 Click</vt:lpstr>
      <vt:lpstr>Results – 8x8 Click Brightness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Projekt „Vitalwerte“</dc:title>
  <dc:creator>Stefan Bittgen</dc:creator>
  <cp:lastModifiedBy>Stefan Bittgen</cp:lastModifiedBy>
  <cp:revision>3</cp:revision>
  <dcterms:created xsi:type="dcterms:W3CDTF">2022-07-03T10:28:16Z</dcterms:created>
  <dcterms:modified xsi:type="dcterms:W3CDTF">2022-07-03T13:25:23Z</dcterms:modified>
</cp:coreProperties>
</file>